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65" r:id="rId2"/>
    <p:sldId id="367" r:id="rId3"/>
    <p:sldId id="375" r:id="rId4"/>
    <p:sldId id="368" r:id="rId5"/>
    <p:sldId id="369" r:id="rId6"/>
    <p:sldId id="371" r:id="rId7"/>
    <p:sldId id="370" r:id="rId8"/>
    <p:sldId id="372" r:id="rId9"/>
    <p:sldId id="373" r:id="rId10"/>
    <p:sldId id="374" r:id="rId11"/>
  </p:sldIdLst>
  <p:sldSz cx="9144000" cy="6858000" type="screen4x3"/>
  <p:notesSz cx="9928225" cy="666908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5pPr>
    <a:lvl6pPr marL="2286000" algn="l" defTabSz="914400" rtl="0" eaLnBrk="1" latinLnBrk="1" hangingPunct="1"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6pPr>
    <a:lvl7pPr marL="2743200" algn="l" defTabSz="914400" rtl="0" eaLnBrk="1" latinLnBrk="1" hangingPunct="1"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7pPr>
    <a:lvl8pPr marL="3200400" algn="l" defTabSz="914400" rtl="0" eaLnBrk="1" latinLnBrk="1" hangingPunct="1"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8pPr>
    <a:lvl9pPr marL="3657600" algn="l" defTabSz="914400" rtl="0" eaLnBrk="1" latinLnBrk="1" hangingPunct="1">
      <a:defRPr sz="1000" b="1" kern="1200">
        <a:solidFill>
          <a:srgbClr val="FFFFFF"/>
        </a:solidFill>
        <a:latin typeface="Verdana" pitchFamily="34" charset="0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0000"/>
    <a:srgbClr val="996633"/>
    <a:srgbClr val="6A5F4A"/>
    <a:srgbClr val="FFFFFF"/>
    <a:srgbClr val="FF9900"/>
    <a:srgbClr val="E2E2E2"/>
    <a:srgbClr val="ECEE9C"/>
    <a:srgbClr val="CCECFF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8" autoAdjust="0"/>
    <p:restoredTop sz="98915" autoAdjust="0"/>
  </p:normalViewPr>
  <p:slideViewPr>
    <p:cSldViewPr>
      <p:cViewPr>
        <p:scale>
          <a:sx n="100" d="100"/>
          <a:sy n="100" d="100"/>
        </p:scale>
        <p:origin x="-942" y="-366"/>
      </p:cViewPr>
      <p:guideLst>
        <p:guide orient="horz" pos="3929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134" y="-90"/>
      </p:cViewPr>
      <p:guideLst>
        <p:guide orient="horz" pos="210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334125"/>
            <a:ext cx="4303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1CC1BA2-286D-4BEA-A260-1B96DD3B36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87725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7238" y="500063"/>
            <a:ext cx="3333750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167063"/>
            <a:ext cx="79438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334125"/>
            <a:ext cx="4303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8D00D78-3B03-4F6E-BA0D-44E62ABEED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69820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A6081-90AE-416C-925A-8D52194873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83137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A843-1923-46C9-90E4-A3FE42A933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940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99250" y="152400"/>
            <a:ext cx="2092325" cy="61563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7513" y="152400"/>
            <a:ext cx="6129337" cy="61563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419C-AF4B-4F98-939A-5E973DFAAE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159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58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17513" y="1114425"/>
            <a:ext cx="8374062" cy="51943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B8EA-6F17-4B80-8E51-738508E3A2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86590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48" y="0"/>
            <a:ext cx="7772400" cy="558800"/>
          </a:xfrm>
        </p:spPr>
        <p:txBody>
          <a:bodyPr/>
          <a:lstStyle>
            <a:lvl1pPr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92A23-87E5-47EC-8D42-B8AA165888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487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B1D1-3FBD-4E15-B738-9E52117C34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8626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7513" y="1114425"/>
            <a:ext cx="4110037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9950" y="1114425"/>
            <a:ext cx="4111625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2497-D699-44CF-ABCD-882D51BF6C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90275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7F67-F01E-4FA7-AB4F-5E378B96F2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4196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4660-CE31-4E62-B058-7B8F1B2AF5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18577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67AB-AE63-4307-B468-FC495C0EBC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82400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4561-16C2-4898-B276-A73F596B14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20473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F2CC-3F34-4E48-A16B-48B2CE83A7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01295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4341813" y="6681788"/>
            <a:ext cx="6524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latinLnBrk="0" hangingPunct="0"/>
            <a:fld id="{B4AECC16-8DDC-439D-82E6-6EBC9ACC60DD}" type="slidenum">
              <a:rPr lang="en-US" altLang="ko-KR" sz="600">
                <a:solidFill>
                  <a:schemeClr val="bg1"/>
                </a:solidFill>
                <a:latin typeface="Arial" charset="0"/>
                <a:ea typeface="돋움" pitchFamily="50" charset="-127"/>
              </a:rPr>
              <a:pPr eaLnBrk="0" latinLnBrk="0" hangingPunct="0"/>
              <a:t>‹#›</a:t>
            </a:fld>
            <a:endParaRPr lang="en-US" altLang="ko-KR" sz="600">
              <a:solidFill>
                <a:schemeClr val="bg1"/>
              </a:solidFill>
              <a:latin typeface="Arial" charset="0"/>
              <a:ea typeface="돋움" pitchFamily="50" charset="-127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114425"/>
            <a:ext cx="8374062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22700" y="6681788"/>
            <a:ext cx="1171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0">
                <a:solidFill>
                  <a:srgbClr val="FFFF0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57B6345-D9E6-4C73-9950-EE0C0E7DE9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34925" y="6651625"/>
            <a:ext cx="1470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1pPr>
            <a:lvl2pPr marL="742950" indent="-285750" eaLnBrk="0" hangingPunct="0"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2pPr>
            <a:lvl3pPr marL="1143000" indent="-228600" eaLnBrk="0" hangingPunct="0"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3pPr>
            <a:lvl4pPr marL="1600200" indent="-228600" eaLnBrk="0" hangingPunct="0"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4pPr>
            <a:lvl5pPr marL="2057400" indent="-228600" eaLnBrk="0" hangingPunct="0"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Verdana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ko-KR" sz="900" smtClean="0">
                <a:solidFill>
                  <a:schemeClr val="bg1"/>
                </a:solidFill>
                <a:ea typeface="굴림" pitchFamily="50" charset="-127"/>
              </a:rPr>
              <a:t>NAUTES Technology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06" y="0"/>
            <a:ext cx="7772400" cy="558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pic>
        <p:nvPicPr>
          <p:cNvPr id="9" name="그림 8" descr="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357950" y="142853"/>
            <a:ext cx="2643206" cy="335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marL="382588" indent="-382588"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bg1">
              <a:lumMod val="95000"/>
            </a:schemeClr>
          </a:solidFill>
          <a:latin typeface="Verdana" pitchFamily="34" charset="0"/>
          <a:ea typeface="+mj-ea"/>
          <a:cs typeface="+mj-cs"/>
        </a:defRPr>
      </a:lvl1pPr>
      <a:lvl2pPr marL="382588" indent="-382588"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itchFamily="34" charset="0"/>
          <a:ea typeface="HY헤드라인M" pitchFamily="18" charset="-127"/>
        </a:defRPr>
      </a:lvl2pPr>
      <a:lvl3pPr marL="382588" indent="-382588"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itchFamily="34" charset="0"/>
          <a:ea typeface="HY헤드라인M" pitchFamily="18" charset="-127"/>
        </a:defRPr>
      </a:lvl3pPr>
      <a:lvl4pPr marL="382588" indent="-382588"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itchFamily="34" charset="0"/>
          <a:ea typeface="HY헤드라인M" pitchFamily="18" charset="-127"/>
        </a:defRPr>
      </a:lvl4pPr>
      <a:lvl5pPr marL="382588" indent="-382588"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itchFamily="34" charset="0"/>
          <a:ea typeface="HY헤드라인M" pitchFamily="18" charset="-127"/>
        </a:defRPr>
      </a:lvl5pPr>
      <a:lvl6pPr marL="839788" indent="-382588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FFFF00"/>
          </a:solidFill>
          <a:latin typeface="HY헤드라인M" pitchFamily="18" charset="-127"/>
          <a:ea typeface="HY헤드라인M" pitchFamily="18" charset="-127"/>
        </a:defRPr>
      </a:lvl6pPr>
      <a:lvl7pPr marL="1296988" indent="-382588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FFFF00"/>
          </a:solidFill>
          <a:latin typeface="HY헤드라인M" pitchFamily="18" charset="-127"/>
          <a:ea typeface="HY헤드라인M" pitchFamily="18" charset="-127"/>
        </a:defRPr>
      </a:lvl7pPr>
      <a:lvl8pPr marL="1754188" indent="-382588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FFFF00"/>
          </a:solidFill>
          <a:latin typeface="HY헤드라인M" pitchFamily="18" charset="-127"/>
          <a:ea typeface="HY헤드라인M" pitchFamily="18" charset="-127"/>
        </a:defRPr>
      </a:lvl8pPr>
      <a:lvl9pPr marL="2211388" indent="-382588" algn="l" rtl="0" fontAlgn="base" latinLnBrk="1">
        <a:spcBef>
          <a:spcPct val="0"/>
        </a:spcBef>
        <a:spcAft>
          <a:spcPct val="0"/>
        </a:spcAft>
        <a:defRPr kumimoji="1" sz="2800">
          <a:solidFill>
            <a:srgbClr val="FFFF00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273050" indent="-273050" algn="l" rtl="0" eaLnBrk="0" fontAlgn="base" latinLnBrk="1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kumimoji="1" sz="2000" b="1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12788" indent="-260350" algn="l" rtl="0" eaLnBrk="0" fontAlgn="base" latinLnBrk="1" hangingPunct="0">
        <a:lnSpc>
          <a:spcPct val="15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b="1">
          <a:solidFill>
            <a:schemeClr val="tx1"/>
          </a:solidFill>
          <a:latin typeface="Verdana" pitchFamily="34" charset="0"/>
          <a:ea typeface="+mn-ea"/>
        </a:defRPr>
      </a:lvl2pPr>
      <a:lvl3pPr marL="1323975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731963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3995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9715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5435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51155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6875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aute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testech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4"/>
          <p:cNvGrpSpPr/>
          <p:nvPr/>
        </p:nvGrpSpPr>
        <p:grpSpPr>
          <a:xfrm>
            <a:off x="4644008" y="4437112"/>
            <a:ext cx="4218946" cy="4259734"/>
            <a:chOff x="4797136" y="3200400"/>
            <a:chExt cx="1738746" cy="1752600"/>
          </a:xfrm>
          <a:noFill/>
        </p:grpSpPr>
        <p:sp>
          <p:nvSpPr>
            <p:cNvPr id="11" name="타원 10"/>
            <p:cNvSpPr/>
            <p:nvPr/>
          </p:nvSpPr>
          <p:spPr>
            <a:xfrm>
              <a:off x="5320145" y="3730336"/>
              <a:ext cx="692728" cy="692728"/>
            </a:xfrm>
            <a:prstGeom prst="ellipse">
              <a:avLst/>
            </a:prstGeom>
            <a:grpFill/>
            <a:ln w="762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188527" y="3598718"/>
              <a:ext cx="955964" cy="955964"/>
            </a:xfrm>
            <a:prstGeom prst="ellipse">
              <a:avLst/>
            </a:prstGeom>
            <a:grpFill/>
            <a:ln w="381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4797136" y="3200400"/>
              <a:ext cx="1738746" cy="1752600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4921827" y="3325091"/>
              <a:ext cx="1489364" cy="1503218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5056909" y="3491345"/>
              <a:ext cx="1219200" cy="1170710"/>
            </a:xfrm>
            <a:prstGeom prst="ellipse">
              <a:avLst/>
            </a:prstGeom>
            <a:grpFill/>
            <a:ln w="285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362" name="제목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5904656" cy="1470025"/>
          </a:xfrm>
        </p:spPr>
        <p:txBody>
          <a:bodyPr/>
          <a:lstStyle/>
          <a:p>
            <a:pPr marL="0" indent="0"/>
            <a:r>
              <a:rPr lang="en-US" altLang="ko-KR" sz="6000" b="0" dirty="0" smtClean="0">
                <a:latin typeface="HY견고딕" pitchFamily="18" charset="-127"/>
                <a:ea typeface="HY견고딕" pitchFamily="18" charset="-127"/>
              </a:rPr>
              <a:t>SIMPLE CALL </a:t>
            </a:r>
            <a:r>
              <a:rPr lang="en-US" altLang="ko-KR" sz="6000" b="0" dirty="0" smtClean="0">
                <a:latin typeface="+mj-lt"/>
                <a:ea typeface="맑은 고딕" pitchFamily="50" charset="-127"/>
              </a:rPr>
              <a:t/>
            </a:r>
            <a:br>
              <a:rPr lang="en-US" altLang="ko-KR" sz="6000" b="0" dirty="0" smtClean="0">
                <a:latin typeface="+mj-lt"/>
                <a:ea typeface="맑은 고딕" pitchFamily="50" charset="-127"/>
              </a:rPr>
            </a:br>
            <a:r>
              <a:rPr lang="en-US" altLang="ko-KR" sz="4000" b="0" dirty="0" smtClean="0">
                <a:latin typeface="+mj-lt"/>
                <a:ea typeface="맑은 고딕" pitchFamily="50" charset="-127"/>
              </a:rPr>
              <a:t>Client </a:t>
            </a:r>
            <a:r>
              <a:rPr lang="ko-KR" altLang="en-US" sz="4000" b="0" dirty="0" smtClean="0">
                <a:latin typeface="+mj-lt"/>
                <a:ea typeface="맑은 고딕" pitchFamily="50" charset="-127"/>
              </a:rPr>
              <a:t>사용설명서</a:t>
            </a:r>
          </a:p>
        </p:txBody>
      </p:sp>
      <p:grpSp>
        <p:nvGrpSpPr>
          <p:cNvPr id="16" name="그룹 14"/>
          <p:cNvGrpSpPr/>
          <p:nvPr/>
        </p:nvGrpSpPr>
        <p:grpSpPr>
          <a:xfrm>
            <a:off x="1785918" y="5643578"/>
            <a:ext cx="1571636" cy="1586830"/>
            <a:chOff x="4797136" y="3200400"/>
            <a:chExt cx="1738746" cy="1752600"/>
          </a:xfrm>
          <a:noFill/>
        </p:grpSpPr>
        <p:sp>
          <p:nvSpPr>
            <p:cNvPr id="17" name="타원 16"/>
            <p:cNvSpPr/>
            <p:nvPr/>
          </p:nvSpPr>
          <p:spPr>
            <a:xfrm>
              <a:off x="5320145" y="3730336"/>
              <a:ext cx="692728" cy="692728"/>
            </a:xfrm>
            <a:prstGeom prst="ellipse">
              <a:avLst/>
            </a:prstGeom>
            <a:grpFill/>
            <a:ln w="762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188527" y="3598718"/>
              <a:ext cx="955964" cy="955964"/>
            </a:xfrm>
            <a:prstGeom prst="ellipse">
              <a:avLst/>
            </a:prstGeom>
            <a:grpFill/>
            <a:ln w="381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4797136" y="3200400"/>
              <a:ext cx="1738746" cy="1752600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4921827" y="3325091"/>
              <a:ext cx="1489364" cy="1503218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5056909" y="3491345"/>
              <a:ext cx="1219200" cy="1170710"/>
            </a:xfrm>
            <a:prstGeom prst="ellipse">
              <a:avLst/>
            </a:prstGeom>
            <a:grpFill/>
            <a:ln w="285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14"/>
          <p:cNvGrpSpPr/>
          <p:nvPr/>
        </p:nvGrpSpPr>
        <p:grpSpPr>
          <a:xfrm>
            <a:off x="4427984" y="5085184"/>
            <a:ext cx="642942" cy="649158"/>
            <a:chOff x="4797136" y="3200400"/>
            <a:chExt cx="1738746" cy="1752600"/>
          </a:xfrm>
          <a:noFill/>
        </p:grpSpPr>
        <p:sp>
          <p:nvSpPr>
            <p:cNvPr id="23" name="타원 22"/>
            <p:cNvSpPr/>
            <p:nvPr/>
          </p:nvSpPr>
          <p:spPr>
            <a:xfrm>
              <a:off x="5320145" y="3730336"/>
              <a:ext cx="692728" cy="692728"/>
            </a:xfrm>
            <a:prstGeom prst="ellipse">
              <a:avLst/>
            </a:prstGeom>
            <a:grpFill/>
            <a:ln w="762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5188527" y="3598718"/>
              <a:ext cx="955964" cy="955964"/>
            </a:xfrm>
            <a:prstGeom prst="ellipse">
              <a:avLst/>
            </a:prstGeom>
            <a:grpFill/>
            <a:ln w="381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4797136" y="3200400"/>
              <a:ext cx="1738746" cy="1752600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4921827" y="3325091"/>
              <a:ext cx="1489364" cy="1503218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056909" y="3491345"/>
              <a:ext cx="1219200" cy="1170710"/>
            </a:xfrm>
            <a:prstGeom prst="ellipse">
              <a:avLst/>
            </a:prstGeom>
            <a:grpFill/>
            <a:ln w="285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14"/>
          <p:cNvGrpSpPr/>
          <p:nvPr/>
        </p:nvGrpSpPr>
        <p:grpSpPr>
          <a:xfrm>
            <a:off x="3059832" y="4077072"/>
            <a:ext cx="428628" cy="432772"/>
            <a:chOff x="4797136" y="3200400"/>
            <a:chExt cx="1738746" cy="1752600"/>
          </a:xfrm>
          <a:noFill/>
        </p:grpSpPr>
        <p:sp>
          <p:nvSpPr>
            <p:cNvPr id="30" name="타원 29"/>
            <p:cNvSpPr/>
            <p:nvPr/>
          </p:nvSpPr>
          <p:spPr>
            <a:xfrm>
              <a:off x="5188527" y="3598718"/>
              <a:ext cx="955964" cy="955964"/>
            </a:xfrm>
            <a:prstGeom prst="ellipse">
              <a:avLst/>
            </a:prstGeom>
            <a:grpFill/>
            <a:ln w="3810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4797136" y="3200400"/>
              <a:ext cx="1738746" cy="1752600"/>
            </a:xfrm>
            <a:prstGeom prst="ellipse">
              <a:avLst/>
            </a:prstGeom>
            <a:grpFill/>
            <a:ln w="31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4921827" y="3325091"/>
              <a:ext cx="1489364" cy="1503218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5056909" y="3491345"/>
              <a:ext cx="1219200" cy="1170710"/>
            </a:xfrm>
            <a:prstGeom prst="ellipse">
              <a:avLst/>
            </a:prstGeom>
            <a:grpFill/>
            <a:ln w="28575">
              <a:solidFill>
                <a:schemeClr val="tx1">
                  <a:lumMod val="50000"/>
                  <a:lumOff val="50000"/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92088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ko-KR" altLang="en-US" sz="1200" dirty="0" err="1" smtClean="0">
                <a:latin typeface="+mn-lt"/>
              </a:rPr>
              <a:t>로그인을</a:t>
            </a:r>
            <a:r>
              <a:rPr lang="ko-KR" altLang="en-US" sz="1200" dirty="0" smtClean="0">
                <a:latin typeface="+mn-lt"/>
              </a:rPr>
              <a:t> 하셨으면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smtClean="0">
                <a:latin typeface="+mn-lt"/>
              </a:rPr>
              <a:t>클릭 한번으로 간편하게 통화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문자등을</a:t>
            </a:r>
            <a:r>
              <a:rPr lang="ko-KR" altLang="en-US" sz="1200" dirty="0" smtClean="0">
                <a:latin typeface="+mn-lt"/>
              </a:rPr>
              <a:t> 이용하고 </a:t>
            </a:r>
            <a:r>
              <a:rPr lang="ko-KR" altLang="en-US" sz="1200" dirty="0" err="1" smtClean="0">
                <a:latin typeface="+mn-lt"/>
              </a:rPr>
              <a:t>녹취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통화내역등을</a:t>
            </a:r>
            <a:r>
              <a:rPr lang="ko-KR" altLang="en-US" sz="1200" dirty="0" smtClean="0">
                <a:latin typeface="+mn-lt"/>
              </a:rPr>
              <a:t> 확인할 수 있습니다</a:t>
            </a:r>
            <a:r>
              <a:rPr lang="en-US" altLang="ko-KR" sz="1200" dirty="0" smtClean="0">
                <a:latin typeface="+mn-lt"/>
              </a:rPr>
              <a:t>. </a:t>
            </a:r>
            <a:r>
              <a:rPr lang="ko-KR" altLang="en-US" sz="1200" dirty="0" smtClean="0">
                <a:latin typeface="+mn-lt"/>
              </a:rPr>
              <a:t>휴대폰과 </a:t>
            </a:r>
            <a:r>
              <a:rPr lang="en-US" altLang="ko-KR" sz="1200" dirty="0" smtClean="0">
                <a:latin typeface="+mn-lt"/>
              </a:rPr>
              <a:t>PC</a:t>
            </a:r>
            <a:r>
              <a:rPr lang="ko-KR" altLang="en-US" sz="1200" dirty="0" smtClean="0">
                <a:latin typeface="+mn-lt"/>
              </a:rPr>
              <a:t>가 연동이 되어 언제 어디서든지 간편하게 </a:t>
            </a:r>
            <a:r>
              <a:rPr lang="en-US" altLang="ko-KR" sz="1200" dirty="0" smtClean="0">
                <a:latin typeface="+mn-lt"/>
              </a:rPr>
              <a:t>Simple Call </a:t>
            </a:r>
            <a:r>
              <a:rPr lang="ko-KR" altLang="en-US" sz="1200" dirty="0" smtClean="0">
                <a:latin typeface="+mn-lt"/>
              </a:rPr>
              <a:t>을 이용하실 수 있습니다</a:t>
            </a:r>
            <a:r>
              <a:rPr lang="en-US" altLang="ko-KR" sz="1200" dirty="0" smtClean="0">
                <a:latin typeface="+mn-lt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1844824"/>
            <a:ext cx="227979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내 휴대폰에 저장된 주소록이 그대로 보여집니다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그림 26" descr="주소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44824"/>
            <a:ext cx="2633838" cy="39604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00192" y="1844824"/>
            <a:ext cx="1872208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이름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전화번호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err="1" smtClean="0">
                <a:solidFill>
                  <a:schemeClr val="tx1"/>
                </a:solidFill>
              </a:rPr>
              <a:t>그룹명으로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간편하게 찾고자 하는 사람을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검색할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56176" y="3356992"/>
            <a:ext cx="244827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문자 아이콘을 클릭하면 문자를 보내고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전화기 아이콘을 클릭하면 해당번호에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전화를 겁니다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7" name="직선 화살표 연결선 36"/>
          <p:cNvCxnSpPr>
            <a:stCxn id="25" idx="2"/>
          </p:cNvCxnSpPr>
          <p:nvPr/>
        </p:nvCxnSpPr>
        <p:spPr bwMode="auto">
          <a:xfrm>
            <a:off x="1679448" y="2244934"/>
            <a:ext cx="1524400" cy="6800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직선 화살표 연결선 44"/>
          <p:cNvCxnSpPr>
            <a:stCxn id="30" idx="1"/>
          </p:cNvCxnSpPr>
          <p:nvPr/>
        </p:nvCxnSpPr>
        <p:spPr bwMode="auto">
          <a:xfrm flipH="1">
            <a:off x="5220072" y="2121823"/>
            <a:ext cx="1080120" cy="4430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>
            <a:stCxn id="36" idx="1"/>
          </p:cNvCxnSpPr>
          <p:nvPr/>
        </p:nvCxnSpPr>
        <p:spPr bwMode="auto">
          <a:xfrm flipH="1">
            <a:off x="5580112" y="3633991"/>
            <a:ext cx="576064" cy="11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67544" y="5445224"/>
            <a:ext cx="8546975" cy="1224136"/>
          </a:xfrm>
        </p:spPr>
        <p:txBody>
          <a:bodyPr/>
          <a:lstStyle/>
          <a:p>
            <a:r>
              <a:rPr lang="en-US" altLang="ko-KR" sz="1200" u="sng" dirty="0" smtClean="0">
                <a:solidFill>
                  <a:srgbClr val="FF0000"/>
                </a:solidFill>
                <a:latin typeface="+mn-lt"/>
                <a:hlinkClick r:id="rId2"/>
              </a:rPr>
              <a:t>www.nautestech.com</a:t>
            </a:r>
            <a:r>
              <a:rPr lang="en-US" altLang="ko-KR" sz="1200" u="sng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ko-KR" altLang="en-US" sz="1200" u="sng" dirty="0" smtClean="0">
                <a:solidFill>
                  <a:srgbClr val="FF0000"/>
                </a:solidFill>
                <a:latin typeface="+mn-lt"/>
              </a:rPr>
              <a:t>홈페이지에 </a:t>
            </a:r>
            <a:r>
              <a:rPr lang="ko-KR" altLang="en-US" sz="1200" u="sng" dirty="0" err="1" smtClean="0">
                <a:solidFill>
                  <a:srgbClr val="FF0000"/>
                </a:solidFill>
                <a:latin typeface="+mn-lt"/>
              </a:rPr>
              <a:t>메인에서</a:t>
            </a:r>
            <a:r>
              <a:rPr lang="ko-KR" altLang="en-US" sz="1200" u="sng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ko-KR" sz="1200" u="sng" dirty="0" smtClean="0">
                <a:solidFill>
                  <a:srgbClr val="FF0000"/>
                </a:solidFill>
                <a:latin typeface="+mn-lt"/>
              </a:rPr>
              <a:t>Simple Call </a:t>
            </a:r>
            <a:r>
              <a:rPr lang="en-US" altLang="ko-KR" sz="1200" u="sng" dirty="0" smtClean="0">
                <a:solidFill>
                  <a:srgbClr val="FF0000"/>
                </a:solidFill>
                <a:latin typeface="+mn-lt"/>
              </a:rPr>
              <a:t>Client </a:t>
            </a:r>
            <a:r>
              <a:rPr lang="ko-KR" altLang="en-US" sz="1200" u="sng" dirty="0" smtClean="0">
                <a:solidFill>
                  <a:srgbClr val="FF0000"/>
                </a:solidFill>
                <a:latin typeface="+mn-lt"/>
              </a:rPr>
              <a:t>파일을 다운로드 해 주세요</a:t>
            </a:r>
            <a:r>
              <a:rPr lang="en-US" altLang="ko-KR" sz="1200" u="sng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altLang="ko-KR" sz="1200" u="sng" dirty="0" smtClean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    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또는 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  <a:hlinkClick r:id="rId2"/>
              </a:rPr>
              <a:t>www.nautestech.com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홈페이지에서 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상단의 메뉴</a:t>
            </a:r>
            <a:endParaRPr lang="en-US" altLang="ko-KR" sz="1200" dirty="0" smtClean="0">
              <a:solidFill>
                <a:srgbClr val="00B050"/>
              </a:solidFill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   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서비스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&gt; Simple Call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의 메뉴로 들어가서 상단의 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[Download]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버튼을 </a:t>
            </a:r>
            <a:endParaRPr lang="en-US" altLang="ko-KR" sz="1200" dirty="0" smtClean="0">
              <a:solidFill>
                <a:srgbClr val="00B050"/>
              </a:solidFill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      </a:t>
            </a:r>
            <a:r>
              <a:rPr lang="ko-KR" altLang="en-US" sz="1200" dirty="0" smtClean="0">
                <a:solidFill>
                  <a:srgbClr val="00B050"/>
                </a:solidFill>
                <a:latin typeface="+mn-lt"/>
              </a:rPr>
              <a:t>클릭해서 파일을 다운로드 해주세요</a:t>
            </a:r>
            <a:r>
              <a:rPr lang="en-US" altLang="ko-KR" sz="1200" dirty="0" smtClean="0">
                <a:solidFill>
                  <a:srgbClr val="00B050"/>
                </a:solidFill>
                <a:latin typeface="+mn-lt"/>
              </a:rPr>
              <a:t>.</a:t>
            </a:r>
            <a:endParaRPr lang="ko-KR" altLang="en-US" sz="12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그림 4" descr="메인캡쳐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55664"/>
            <a:ext cx="7848872" cy="478956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971600" y="1988840"/>
            <a:ext cx="720080" cy="1224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6588224" y="1628800"/>
            <a:ext cx="720080" cy="2160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7" name="Shape 16"/>
          <p:cNvCxnSpPr>
            <a:endCxn id="6" idx="3"/>
          </p:cNvCxnSpPr>
          <p:nvPr/>
        </p:nvCxnSpPr>
        <p:spPr bwMode="auto">
          <a:xfrm rot="16200000" flipV="1">
            <a:off x="1277634" y="3014954"/>
            <a:ext cx="2916324" cy="208823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hape 17"/>
          <p:cNvCxnSpPr>
            <a:endCxn id="7" idx="3"/>
          </p:cNvCxnSpPr>
          <p:nvPr/>
        </p:nvCxnSpPr>
        <p:spPr bwMode="auto">
          <a:xfrm flipV="1">
            <a:off x="827584" y="1736812"/>
            <a:ext cx="6480720" cy="4572508"/>
          </a:xfrm>
          <a:prstGeom prst="bentConnector3">
            <a:avLst>
              <a:gd name="adj1" fmla="val 103527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pic>
        <p:nvPicPr>
          <p:cNvPr id="38" name="그림 37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992888" cy="46697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내용 개체 틀 33"/>
          <p:cNvSpPr>
            <a:spLocks noGrp="1"/>
          </p:cNvSpPr>
          <p:nvPr>
            <p:ph idx="1"/>
          </p:nvPr>
        </p:nvSpPr>
        <p:spPr>
          <a:xfrm>
            <a:off x="467544" y="5445224"/>
            <a:ext cx="8546975" cy="1224136"/>
          </a:xfrm>
        </p:spPr>
        <p:txBody>
          <a:bodyPr/>
          <a:lstStyle/>
          <a:p>
            <a:r>
              <a:rPr lang="en-US" altLang="ko-KR" sz="1200" dirty="0" smtClean="0">
                <a:solidFill>
                  <a:srgbClr val="FF3300"/>
                </a:solidFill>
                <a:latin typeface="+mn-lt"/>
                <a:hlinkClick r:id="rId3"/>
              </a:rPr>
              <a:t>www.nautestech.com</a:t>
            </a:r>
            <a:r>
              <a:rPr lang="en-US" altLang="ko-KR" sz="1200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ko-KR" altLang="en-US" sz="1200" dirty="0" smtClean="0">
                <a:latin typeface="+mn-lt"/>
              </a:rPr>
              <a:t>홈페이지에 </a:t>
            </a:r>
            <a:r>
              <a:rPr lang="ko-KR" altLang="en-US" sz="1200" dirty="0" err="1" smtClean="0">
                <a:latin typeface="+mn-lt"/>
              </a:rPr>
              <a:t>메인에서</a:t>
            </a:r>
            <a:r>
              <a:rPr lang="ko-KR" altLang="en-US" sz="1200" dirty="0" smtClean="0">
                <a:latin typeface="+mn-lt"/>
              </a:rPr>
              <a:t>  </a:t>
            </a:r>
            <a:r>
              <a:rPr lang="en-US" altLang="ko-KR" sz="1200" dirty="0" smtClean="0">
                <a:latin typeface="+mn-lt"/>
              </a:rPr>
              <a:t>Simple Call </a:t>
            </a:r>
            <a:r>
              <a:rPr lang="en-US" altLang="ko-KR" sz="1200" dirty="0" smtClean="0">
                <a:latin typeface="+mn-lt"/>
              </a:rPr>
              <a:t>Client </a:t>
            </a:r>
            <a:r>
              <a:rPr lang="ko-KR" altLang="en-US" sz="1200" dirty="0" smtClean="0">
                <a:latin typeface="+mn-lt"/>
              </a:rPr>
              <a:t>파일을 다운로드 해 주세요</a:t>
            </a:r>
            <a:r>
              <a:rPr lang="en-US" altLang="ko-KR" sz="1200" dirty="0" smtClean="0">
                <a:latin typeface="+mn-lt"/>
              </a:rPr>
              <a:t>.</a:t>
            </a:r>
            <a:endParaRPr lang="en-US" altLang="ko-KR" sz="120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</a:t>
            </a:r>
            <a:r>
              <a:rPr lang="ko-KR" altLang="en-US" sz="1200" dirty="0" smtClean="0">
                <a:latin typeface="+mn-lt"/>
              </a:rPr>
              <a:t>또는 </a:t>
            </a:r>
            <a:r>
              <a:rPr lang="en-US" altLang="ko-KR" sz="1200" dirty="0" smtClean="0">
                <a:latin typeface="+mn-lt"/>
                <a:hlinkClick r:id="rId3"/>
              </a:rPr>
              <a:t>www.nautestech.com</a:t>
            </a:r>
            <a:r>
              <a:rPr lang="en-US" altLang="ko-KR" sz="1200" dirty="0" smtClean="0">
                <a:latin typeface="+mn-lt"/>
              </a:rPr>
              <a:t> </a:t>
            </a:r>
            <a:r>
              <a:rPr lang="ko-KR" altLang="en-US" sz="1200" dirty="0" smtClean="0">
                <a:latin typeface="+mn-lt"/>
              </a:rPr>
              <a:t>홈페이지에서  </a:t>
            </a:r>
            <a:r>
              <a:rPr lang="ko-KR" altLang="en-US" sz="1200" dirty="0" smtClean="0">
                <a:latin typeface="+mn-lt"/>
              </a:rPr>
              <a:t>상단의 메뉴</a:t>
            </a:r>
            <a:endParaRPr lang="en-US" altLang="ko-KR" sz="120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</a:t>
            </a:r>
            <a:r>
              <a:rPr lang="en-US" altLang="ko-KR" sz="1200" dirty="0" smtClean="0">
                <a:latin typeface="+mn-lt"/>
              </a:rPr>
              <a:t>     </a:t>
            </a:r>
            <a:r>
              <a:rPr lang="ko-KR" altLang="en-US" sz="1200" dirty="0" smtClean="0">
                <a:latin typeface="+mn-lt"/>
              </a:rPr>
              <a:t>서비스</a:t>
            </a:r>
            <a:r>
              <a:rPr lang="en-US" altLang="ko-KR" sz="1200" dirty="0" smtClean="0">
                <a:latin typeface="+mn-lt"/>
              </a:rPr>
              <a:t> </a:t>
            </a:r>
            <a:r>
              <a:rPr lang="en-US" altLang="ko-KR" sz="1200" dirty="0" smtClean="0">
                <a:latin typeface="+mn-lt"/>
              </a:rPr>
              <a:t>&gt; Simple Call </a:t>
            </a:r>
            <a:r>
              <a:rPr lang="ko-KR" altLang="en-US" sz="1200" dirty="0" smtClean="0">
                <a:latin typeface="+mn-lt"/>
              </a:rPr>
              <a:t>의 메뉴로 들어가서 상단의 </a:t>
            </a:r>
            <a:r>
              <a:rPr lang="en-US" altLang="ko-KR" sz="1200" dirty="0" smtClean="0">
                <a:latin typeface="+mn-lt"/>
              </a:rPr>
              <a:t>[Download]</a:t>
            </a:r>
            <a:r>
              <a:rPr lang="ko-KR" altLang="en-US" sz="1200" dirty="0" smtClean="0">
                <a:latin typeface="+mn-lt"/>
              </a:rPr>
              <a:t>버튼을 </a:t>
            </a:r>
            <a:endParaRPr lang="en-US" altLang="ko-KR" sz="120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</a:t>
            </a:r>
            <a:r>
              <a:rPr lang="ko-KR" altLang="en-US" sz="1200" dirty="0" smtClean="0">
                <a:latin typeface="+mn-lt"/>
              </a:rPr>
              <a:t>클릭해서 파일을 다운로드 해주세요</a:t>
            </a:r>
            <a:r>
              <a:rPr lang="en-US" altLang="ko-KR" sz="1200" dirty="0" smtClean="0">
                <a:latin typeface="+mn-lt"/>
              </a:rPr>
              <a:t>.</a:t>
            </a:r>
            <a:endParaRPr lang="ko-KR" altLang="en-US" sz="1200" dirty="0">
              <a:latin typeface="+mn-lt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6660232" y="2420888"/>
            <a:ext cx="1224136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419872" y="2924944"/>
            <a:ext cx="72008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pic>
        <p:nvPicPr>
          <p:cNvPr id="5" name="그림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1"/>
            <a:ext cx="2701971" cy="1637234"/>
          </a:xfrm>
          <a:prstGeom prst="rect">
            <a:avLst/>
          </a:prstGeom>
        </p:spPr>
      </p:pic>
      <p:pic>
        <p:nvPicPr>
          <p:cNvPr id="6" name="그림 5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691271" cy="1728192"/>
          </a:xfrm>
          <a:prstGeom prst="rect">
            <a:avLst/>
          </a:prstGeom>
        </p:spPr>
      </p:pic>
      <p:pic>
        <p:nvPicPr>
          <p:cNvPr id="8" name="그림 7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12976"/>
            <a:ext cx="2863401" cy="1944216"/>
          </a:xfrm>
          <a:prstGeom prst="rect">
            <a:avLst/>
          </a:prstGeom>
        </p:spPr>
      </p:pic>
      <p:pic>
        <p:nvPicPr>
          <p:cNvPr id="9" name="그림 8" descr="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573016"/>
            <a:ext cx="2863401" cy="194421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1259632" y="1844824"/>
            <a:ext cx="5760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716016" y="4869160"/>
            <a:ext cx="5760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740352" y="5229200"/>
            <a:ext cx="5760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3168352" y="1916832"/>
            <a:ext cx="6084168" cy="2376264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의 설치가 완료되면 인증번호를 입력하는 화면이 나타납니다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endParaRPr lang="en-US" altLang="ko-KR" sz="1200" b="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1. </a:t>
            </a:r>
            <a:r>
              <a:rPr lang="ko-KR" altLang="en-US" sz="1200" dirty="0" smtClean="0">
                <a:latin typeface="+mn-lt"/>
              </a:rPr>
              <a:t>사용할 휴대폰 번호를 </a:t>
            </a:r>
            <a:r>
              <a:rPr lang="ko-KR" altLang="en-US" sz="1200" dirty="0" err="1" smtClean="0">
                <a:latin typeface="+mn-lt"/>
              </a:rPr>
              <a:t>입력한후에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en-US" altLang="ko-KR" sz="1200" dirty="0" smtClean="0">
                <a:latin typeface="+mn-lt"/>
              </a:rPr>
              <a:t>[</a:t>
            </a:r>
            <a:r>
              <a:rPr lang="ko-KR" altLang="en-US" sz="1200" dirty="0" smtClean="0">
                <a:latin typeface="+mn-lt"/>
              </a:rPr>
              <a:t>인증번호 요청</a:t>
            </a:r>
            <a:r>
              <a:rPr lang="en-US" altLang="ko-KR" sz="1200" dirty="0" smtClean="0">
                <a:latin typeface="+mn-lt"/>
              </a:rPr>
              <a:t>] </a:t>
            </a:r>
            <a:r>
              <a:rPr lang="ko-KR" altLang="en-US" sz="1200" dirty="0" smtClean="0">
                <a:latin typeface="+mn-lt"/>
              </a:rPr>
              <a:t>버튼을 클릭해주세요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2.[</a:t>
            </a:r>
            <a:r>
              <a:rPr lang="ko-KR" altLang="en-US" sz="1200" dirty="0" smtClean="0">
                <a:latin typeface="+mn-lt"/>
              </a:rPr>
              <a:t>인증번호 요청</a:t>
            </a:r>
            <a:r>
              <a:rPr lang="en-US" altLang="ko-KR" sz="1200" dirty="0" smtClean="0">
                <a:latin typeface="+mn-lt"/>
              </a:rPr>
              <a:t>]</a:t>
            </a:r>
            <a:r>
              <a:rPr lang="ko-KR" altLang="en-US" sz="1200" dirty="0" smtClean="0">
                <a:latin typeface="+mn-lt"/>
              </a:rPr>
              <a:t>버튼을 클릭하면 휴대폰에 인증번호가 </a:t>
            </a:r>
            <a:endParaRPr lang="en-US" altLang="ko-KR" sz="120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  </a:t>
            </a:r>
            <a:r>
              <a:rPr lang="ko-KR" altLang="en-US" sz="1200" dirty="0" err="1" smtClean="0">
                <a:latin typeface="+mn-lt"/>
              </a:rPr>
              <a:t>푸시메세지</a:t>
            </a:r>
            <a:r>
              <a:rPr lang="en-US" altLang="ko-KR" sz="1200" dirty="0" smtClean="0">
                <a:latin typeface="+mn-lt"/>
              </a:rPr>
              <a:t>(</a:t>
            </a:r>
            <a:r>
              <a:rPr lang="ko-KR" altLang="en-US" sz="1200" dirty="0" err="1" smtClean="0">
                <a:latin typeface="+mn-lt"/>
              </a:rPr>
              <a:t>카카오톡등의</a:t>
            </a:r>
            <a:r>
              <a:rPr lang="ko-KR" altLang="en-US" sz="1200" dirty="0" smtClean="0">
                <a:latin typeface="+mn-lt"/>
              </a:rPr>
              <a:t> 메시지 형태</a:t>
            </a:r>
            <a:r>
              <a:rPr lang="en-US" altLang="ko-KR" sz="1200" dirty="0" smtClean="0">
                <a:latin typeface="+mn-lt"/>
              </a:rPr>
              <a:t>)</a:t>
            </a:r>
            <a:r>
              <a:rPr lang="ko-KR" altLang="en-US" sz="1200" dirty="0" smtClean="0">
                <a:latin typeface="+mn-lt"/>
              </a:rPr>
              <a:t>로 발송이 됩니다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         *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문자메세지가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아닌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스마트폰의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푸시메세지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기능으로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오기때문에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꼭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다시한번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확인해 주세요</a:t>
            </a: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!</a:t>
            </a: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3. </a:t>
            </a:r>
            <a:r>
              <a:rPr lang="ko-KR" altLang="en-US" sz="1200" dirty="0" smtClean="0">
                <a:latin typeface="+mn-lt"/>
              </a:rPr>
              <a:t>휴대폰의 </a:t>
            </a:r>
            <a:r>
              <a:rPr lang="ko-KR" altLang="en-US" sz="1200" dirty="0" err="1" smtClean="0">
                <a:latin typeface="+mn-lt"/>
              </a:rPr>
              <a:t>푸시메세지를</a:t>
            </a:r>
            <a:r>
              <a:rPr lang="ko-KR" altLang="en-US" sz="1200" dirty="0" smtClean="0">
                <a:latin typeface="+mn-lt"/>
              </a:rPr>
              <a:t> 확인한 후 </a:t>
            </a:r>
            <a:r>
              <a:rPr lang="en-US" altLang="ko-KR" sz="1200" dirty="0" smtClean="0">
                <a:latin typeface="+mn-lt"/>
              </a:rPr>
              <a:t>[</a:t>
            </a:r>
            <a:r>
              <a:rPr lang="ko-KR" altLang="en-US" sz="1200" dirty="0" smtClean="0">
                <a:latin typeface="+mn-lt"/>
              </a:rPr>
              <a:t>인증번호 입력하기</a:t>
            </a:r>
            <a:r>
              <a:rPr lang="en-US" altLang="ko-KR" sz="1200" dirty="0" smtClean="0">
                <a:latin typeface="+mn-lt"/>
              </a:rPr>
              <a:t>]</a:t>
            </a:r>
            <a:r>
              <a:rPr lang="ko-KR" altLang="en-US" sz="1200" dirty="0" err="1" smtClean="0">
                <a:latin typeface="+mn-lt"/>
              </a:rPr>
              <a:t>란에</a:t>
            </a:r>
            <a:r>
              <a:rPr lang="ko-KR" altLang="en-US" sz="1200" dirty="0" smtClean="0">
                <a:latin typeface="+mn-lt"/>
              </a:rPr>
              <a:t> 인증번호를 입력</a:t>
            </a:r>
            <a:endParaRPr lang="en-US" altLang="ko-KR" sz="120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    </a:t>
            </a:r>
            <a:r>
              <a:rPr lang="ko-KR" altLang="en-US" sz="1200" dirty="0" smtClean="0">
                <a:latin typeface="+mn-lt"/>
              </a:rPr>
              <a:t>하고 </a:t>
            </a:r>
            <a:r>
              <a:rPr lang="en-US" altLang="ko-KR" sz="1200" dirty="0" smtClean="0">
                <a:latin typeface="+mn-lt"/>
              </a:rPr>
              <a:t>[OK]</a:t>
            </a:r>
            <a:r>
              <a:rPr lang="ko-KR" altLang="en-US" sz="1200" dirty="0" smtClean="0">
                <a:latin typeface="+mn-lt"/>
              </a:rPr>
              <a:t>버튼을 클릭합니다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     </a:t>
            </a:r>
            <a:endParaRPr lang="ko-KR" altLang="en-US" sz="1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그림 9" descr="인증번호요청_첫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57336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3168352" y="1916832"/>
            <a:ext cx="6084168" cy="2376264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의 인증이 완료됨과 동시에 로그인 화면이 나타납니다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endParaRPr lang="en-US" altLang="ko-KR" sz="1200" b="0" dirty="0" smtClean="0">
              <a:latin typeface="+mn-lt"/>
            </a:endParaRP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1. </a:t>
            </a:r>
            <a:r>
              <a:rPr lang="ko-KR" altLang="en-US" sz="1200" dirty="0" smtClean="0">
                <a:latin typeface="+mn-lt"/>
              </a:rPr>
              <a:t>로그인시 휴대폰번호와 아이디는 휴대폰 번호가 자동으로 보여집니다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+mn-lt"/>
              </a:rPr>
              <a:t>      2.</a:t>
            </a:r>
            <a:r>
              <a:rPr lang="ko-KR" altLang="en-US" sz="1200" dirty="0" smtClean="0">
                <a:latin typeface="+mn-lt"/>
              </a:rPr>
              <a:t>비밀번호는 아이디와 같은 휴대폰 번호를  입력해서 로그인 하시면 됩니다</a:t>
            </a:r>
            <a:r>
              <a:rPr lang="en-US" altLang="ko-KR" sz="1200" dirty="0" smtClean="0">
                <a:latin typeface="+mn-lt"/>
              </a:rPr>
              <a:t>.</a:t>
            </a:r>
          </a:p>
          <a:p>
            <a:pPr>
              <a:buNone/>
            </a:pP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      *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다른번호로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로그인 하고 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싶을때는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하단의 </a:t>
            </a: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ko-KR" altLang="en-US" sz="1000" dirty="0" err="1" smtClean="0">
                <a:solidFill>
                  <a:srgbClr val="FF0000"/>
                </a:solidFill>
                <a:latin typeface="+mn-lt"/>
              </a:rPr>
              <a:t>다른번호로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 인증하기</a:t>
            </a: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버튼을 클릭해</a:t>
            </a:r>
            <a:endParaRPr lang="en-US" altLang="ko-KR" sz="1000" dirty="0" smtClean="0">
              <a:solidFill>
                <a:srgbClr val="FF0000"/>
              </a:solidFill>
              <a:latin typeface="+mn-lt"/>
            </a:endParaRPr>
          </a:p>
          <a:p>
            <a:pPr>
              <a:buNone/>
            </a:pP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        </a:t>
            </a:r>
            <a:r>
              <a:rPr lang="ko-KR" altLang="en-US" sz="1000" dirty="0" smtClean="0">
                <a:solidFill>
                  <a:srgbClr val="FF0000"/>
                </a:solidFill>
                <a:latin typeface="+mn-lt"/>
              </a:rPr>
              <a:t>다시 인증한 후에 로그인  해주세요</a:t>
            </a:r>
            <a:r>
              <a:rPr lang="en-US" altLang="ko-KR" sz="1000" dirty="0" smtClean="0">
                <a:solidFill>
                  <a:srgbClr val="FF0000"/>
                </a:solidFill>
                <a:latin typeface="+mn-lt"/>
              </a:rPr>
              <a:t>.     </a:t>
            </a:r>
            <a:endParaRPr lang="ko-KR" altLang="en-US" sz="1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그림 4" descr="로그인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592288" cy="389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92088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ko-KR" altLang="en-US" sz="1200" dirty="0" err="1" smtClean="0">
                <a:latin typeface="+mn-lt"/>
              </a:rPr>
              <a:t>로그인을</a:t>
            </a:r>
            <a:r>
              <a:rPr lang="ko-KR" altLang="en-US" sz="1200" dirty="0" smtClean="0">
                <a:latin typeface="+mn-lt"/>
              </a:rPr>
              <a:t> 하셨으면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smtClean="0">
                <a:latin typeface="+mn-lt"/>
              </a:rPr>
              <a:t>클릭 한번으로 간편하게 통화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문자등을</a:t>
            </a:r>
            <a:r>
              <a:rPr lang="ko-KR" altLang="en-US" sz="1200" dirty="0" smtClean="0">
                <a:latin typeface="+mn-lt"/>
              </a:rPr>
              <a:t> 이용하고 </a:t>
            </a:r>
            <a:r>
              <a:rPr lang="ko-KR" altLang="en-US" sz="1200" dirty="0" err="1" smtClean="0">
                <a:latin typeface="+mn-lt"/>
              </a:rPr>
              <a:t>녹취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통화내역등을</a:t>
            </a:r>
            <a:r>
              <a:rPr lang="ko-KR" altLang="en-US" sz="1200" dirty="0" smtClean="0">
                <a:latin typeface="+mn-lt"/>
              </a:rPr>
              <a:t> 확인할 수 있습니다</a:t>
            </a:r>
            <a:r>
              <a:rPr lang="en-US" altLang="ko-KR" sz="1200" dirty="0" smtClean="0">
                <a:latin typeface="+mn-lt"/>
              </a:rPr>
              <a:t>. </a:t>
            </a:r>
            <a:r>
              <a:rPr lang="ko-KR" altLang="en-US" sz="1200" dirty="0" smtClean="0">
                <a:latin typeface="+mn-lt"/>
              </a:rPr>
              <a:t>휴대폰과 </a:t>
            </a:r>
            <a:r>
              <a:rPr lang="en-US" altLang="ko-KR" sz="1200" dirty="0" smtClean="0">
                <a:latin typeface="+mn-lt"/>
              </a:rPr>
              <a:t>PC</a:t>
            </a:r>
            <a:r>
              <a:rPr lang="ko-KR" altLang="en-US" sz="1200" dirty="0" smtClean="0">
                <a:latin typeface="+mn-lt"/>
              </a:rPr>
              <a:t>가 연동이 되어 언제 어디서든지 간편하게 </a:t>
            </a:r>
            <a:r>
              <a:rPr lang="en-US" altLang="ko-KR" sz="1200" dirty="0" smtClean="0">
                <a:latin typeface="+mn-lt"/>
              </a:rPr>
              <a:t>Simple Call </a:t>
            </a:r>
            <a:r>
              <a:rPr lang="ko-KR" altLang="en-US" sz="1200" dirty="0" smtClean="0">
                <a:latin typeface="+mn-lt"/>
              </a:rPr>
              <a:t>을 이용하실 수 있습니다</a:t>
            </a:r>
            <a:r>
              <a:rPr lang="en-US" altLang="ko-KR" sz="1200" dirty="0" smtClean="0">
                <a:latin typeface="+mn-lt"/>
              </a:rPr>
              <a:t>.</a:t>
            </a:r>
          </a:p>
        </p:txBody>
      </p:sp>
      <p:pic>
        <p:nvPicPr>
          <p:cNvPr id="6" name="그림 5" descr="통화_첫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3493" y="1844824"/>
            <a:ext cx="2663304" cy="4004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813" y="1556792"/>
            <a:ext cx="1984839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통화할 전화번호를 입력하세요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060848"/>
            <a:ext cx="288412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전화번호 오 </a:t>
            </a:r>
            <a:r>
              <a:rPr lang="ko-KR" altLang="en-US" dirty="0" err="1" smtClean="0">
                <a:solidFill>
                  <a:schemeClr val="tx1"/>
                </a:solidFill>
              </a:rPr>
              <a:t>입력시</a:t>
            </a:r>
            <a:r>
              <a:rPr lang="ko-KR" altLang="en-US" dirty="0" smtClean="0">
                <a:solidFill>
                  <a:schemeClr val="tx1"/>
                </a:solidFill>
              </a:rPr>
              <a:t> 번호를 지우는 버튼입니다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96952"/>
            <a:ext cx="2156360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입력된 전화번호를 전화를 겁니다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636912"/>
            <a:ext cx="2199641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방금 건 전화번호를 전화를 겁니다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6165304"/>
            <a:ext cx="245291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내 휴대폰에 저장되어져 있는 주소록이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순차적으로 보여집니다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501008"/>
            <a:ext cx="1858201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이름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전화번호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err="1" smtClean="0">
                <a:solidFill>
                  <a:schemeClr val="tx1"/>
                </a:solidFill>
              </a:rPr>
              <a:t>그룹명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으로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주소록에 저장된 전화번호를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검색할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4725144"/>
            <a:ext cx="302198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문자 아이콘을 클릭하면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문자를 보내실 수 있는 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문자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</a:rPr>
              <a:t>창으로 변환됩니다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373216"/>
            <a:ext cx="258436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전화기 아이콘을 클릭하면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해당 전화번호로 간편하게 전화를 겁니다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altLang="ko-KR" dirty="0" smtClean="0">
                <a:solidFill>
                  <a:schemeClr val="tx1"/>
                </a:solidFill>
              </a:rPr>
              <a:t>(click to call</a:t>
            </a:r>
            <a:r>
              <a:rPr lang="ko-KR" altLang="en-US" dirty="0" smtClean="0">
                <a:solidFill>
                  <a:schemeClr val="tx1"/>
                </a:solidFill>
              </a:rPr>
              <a:t>기능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/>
          <p:cNvCxnSpPr>
            <a:stCxn id="7" idx="1"/>
          </p:cNvCxnSpPr>
          <p:nvPr/>
        </p:nvCxnSpPr>
        <p:spPr bwMode="auto">
          <a:xfrm flipH="1">
            <a:off x="3883613" y="1679903"/>
            <a:ext cx="1800200" cy="1101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직선 화살표 연결선 20"/>
          <p:cNvCxnSpPr/>
          <p:nvPr/>
        </p:nvCxnSpPr>
        <p:spPr bwMode="auto">
          <a:xfrm flipH="1">
            <a:off x="5251765" y="2204864"/>
            <a:ext cx="688387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>
            <a:stCxn id="9" idx="3"/>
          </p:cNvCxnSpPr>
          <p:nvPr/>
        </p:nvCxnSpPr>
        <p:spPr bwMode="auto">
          <a:xfrm>
            <a:off x="2407880" y="3120063"/>
            <a:ext cx="435928" cy="2369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>
            <a:stCxn id="11" idx="3"/>
          </p:cNvCxnSpPr>
          <p:nvPr/>
        </p:nvCxnSpPr>
        <p:spPr bwMode="auto">
          <a:xfrm>
            <a:off x="2667185" y="2760023"/>
            <a:ext cx="1040719" cy="5249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 flipH="1">
            <a:off x="5292080" y="3068960"/>
            <a:ext cx="432049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>
            <a:stCxn id="14" idx="3"/>
          </p:cNvCxnSpPr>
          <p:nvPr/>
        </p:nvCxnSpPr>
        <p:spPr bwMode="auto">
          <a:xfrm flipV="1">
            <a:off x="2109721" y="3717032"/>
            <a:ext cx="734087" cy="609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직선 화살표 연결선 35"/>
          <p:cNvCxnSpPr>
            <a:stCxn id="15" idx="1"/>
          </p:cNvCxnSpPr>
          <p:nvPr/>
        </p:nvCxnSpPr>
        <p:spPr bwMode="auto">
          <a:xfrm flipH="1">
            <a:off x="4932040" y="4925199"/>
            <a:ext cx="864096" cy="304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직선 화살표 연결선 38"/>
          <p:cNvCxnSpPr>
            <a:stCxn id="16" idx="1"/>
          </p:cNvCxnSpPr>
          <p:nvPr/>
        </p:nvCxnSpPr>
        <p:spPr bwMode="auto">
          <a:xfrm flipH="1" flipV="1">
            <a:off x="5148064" y="5373216"/>
            <a:ext cx="648072" cy="276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직선 화살표 연결선 42"/>
          <p:cNvCxnSpPr>
            <a:stCxn id="13" idx="0"/>
          </p:cNvCxnSpPr>
          <p:nvPr/>
        </p:nvCxnSpPr>
        <p:spPr bwMode="auto">
          <a:xfrm flipH="1" flipV="1">
            <a:off x="4139952" y="5373216"/>
            <a:ext cx="2322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그림 22" descr="통화_다이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492896"/>
            <a:ext cx="1436639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4128" y="2996952"/>
            <a:ext cx="232788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클릭하면  </a:t>
            </a:r>
            <a:r>
              <a:rPr lang="ko-KR" altLang="en-US" dirty="0" err="1" smtClean="0">
                <a:solidFill>
                  <a:schemeClr val="tx1"/>
                </a:solidFill>
              </a:rPr>
              <a:t>키패드</a:t>
            </a:r>
            <a:r>
              <a:rPr lang="ko-KR" altLang="en-US" dirty="0" smtClean="0">
                <a:solidFill>
                  <a:schemeClr val="tx1"/>
                </a:solidFill>
              </a:rPr>
              <a:t> 모드로 전환됩니다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6" name="Shape 25"/>
          <p:cNvCxnSpPr>
            <a:stCxn id="12" idx="2"/>
            <a:endCxn id="23" idx="1"/>
          </p:cNvCxnSpPr>
          <p:nvPr/>
        </p:nvCxnSpPr>
        <p:spPr bwMode="auto">
          <a:xfrm rot="16200000" flipH="1">
            <a:off x="6897261" y="3233980"/>
            <a:ext cx="329843" cy="3482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92088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ko-KR" altLang="en-US" sz="1200" dirty="0" err="1" smtClean="0">
                <a:latin typeface="+mn-lt"/>
              </a:rPr>
              <a:t>로그인을</a:t>
            </a:r>
            <a:r>
              <a:rPr lang="ko-KR" altLang="en-US" sz="1200" dirty="0" smtClean="0">
                <a:latin typeface="+mn-lt"/>
              </a:rPr>
              <a:t> 하셨으면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smtClean="0">
                <a:latin typeface="+mn-lt"/>
              </a:rPr>
              <a:t>클릭 한번으로 간편하게 통화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문자등을</a:t>
            </a:r>
            <a:r>
              <a:rPr lang="ko-KR" altLang="en-US" sz="1200" dirty="0" smtClean="0">
                <a:latin typeface="+mn-lt"/>
              </a:rPr>
              <a:t> 이용하고 </a:t>
            </a:r>
            <a:r>
              <a:rPr lang="ko-KR" altLang="en-US" sz="1200" dirty="0" err="1" smtClean="0">
                <a:latin typeface="+mn-lt"/>
              </a:rPr>
              <a:t>녹취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통화내역등을</a:t>
            </a:r>
            <a:r>
              <a:rPr lang="ko-KR" altLang="en-US" sz="1200" dirty="0" smtClean="0">
                <a:latin typeface="+mn-lt"/>
              </a:rPr>
              <a:t> 확인할 수 있습니다</a:t>
            </a:r>
            <a:r>
              <a:rPr lang="en-US" altLang="ko-KR" sz="1200" dirty="0" smtClean="0">
                <a:latin typeface="+mn-lt"/>
              </a:rPr>
              <a:t>. </a:t>
            </a:r>
            <a:r>
              <a:rPr lang="ko-KR" altLang="en-US" sz="1200" dirty="0" smtClean="0">
                <a:latin typeface="+mn-lt"/>
              </a:rPr>
              <a:t>휴대폰과 </a:t>
            </a:r>
            <a:r>
              <a:rPr lang="en-US" altLang="ko-KR" sz="1200" dirty="0" smtClean="0">
                <a:latin typeface="+mn-lt"/>
              </a:rPr>
              <a:t>PC</a:t>
            </a:r>
            <a:r>
              <a:rPr lang="ko-KR" altLang="en-US" sz="1200" dirty="0" smtClean="0">
                <a:latin typeface="+mn-lt"/>
              </a:rPr>
              <a:t>가 연동이 되어 언제 어디서든지 간편하게 </a:t>
            </a:r>
            <a:r>
              <a:rPr lang="en-US" altLang="ko-KR" sz="1200" dirty="0" smtClean="0">
                <a:latin typeface="+mn-lt"/>
              </a:rPr>
              <a:t>Simple Call </a:t>
            </a:r>
            <a:r>
              <a:rPr lang="ko-KR" altLang="en-US" sz="1200" dirty="0" smtClean="0">
                <a:latin typeface="+mn-lt"/>
              </a:rPr>
              <a:t>을 이용하실 수 있습니다</a:t>
            </a:r>
            <a:r>
              <a:rPr lang="en-US" altLang="ko-KR" sz="1200" dirty="0" smtClean="0">
                <a:latin typeface="+mn-lt"/>
              </a:rPr>
              <a:t>.</a:t>
            </a:r>
          </a:p>
        </p:txBody>
      </p:sp>
      <p:pic>
        <p:nvPicPr>
          <p:cNvPr id="23" name="그림 22" descr="문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2664296" cy="40062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1916832"/>
            <a:ext cx="227979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문자내용을 입력합니다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altLang="ko-KR" dirty="0" smtClean="0">
                <a:solidFill>
                  <a:schemeClr val="tx1"/>
                </a:solidFill>
              </a:rPr>
              <a:t>(80byte</a:t>
            </a:r>
            <a:r>
              <a:rPr lang="ko-KR" altLang="en-US" dirty="0" smtClean="0">
                <a:solidFill>
                  <a:schemeClr val="tx1"/>
                </a:solidFill>
              </a:rPr>
              <a:t>까지 보내실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2636912"/>
            <a:ext cx="2156360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발송할 휴대폰 번호를 입력합니다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2348880"/>
            <a:ext cx="228139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예약전송을 체크하면 날짜와 시간을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정해서 문자를 보낼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3356992"/>
            <a:ext cx="160011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해당 문자를 전송합니다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4128" y="2924944"/>
            <a:ext cx="21996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내 핸드폰에 저장되어진 주소들 중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클릭으로 문자를 보낼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128" y="3717032"/>
            <a:ext cx="276069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err="1" smtClean="0">
                <a:solidFill>
                  <a:schemeClr val="tx1"/>
                </a:solidFill>
              </a:rPr>
              <a:t>여러명에게</a:t>
            </a:r>
            <a:r>
              <a:rPr lang="ko-KR" altLang="en-US" dirty="0" smtClean="0">
                <a:solidFill>
                  <a:schemeClr val="tx1"/>
                </a:solidFill>
              </a:rPr>
              <a:t> 문자를 </a:t>
            </a:r>
            <a:r>
              <a:rPr lang="ko-KR" altLang="en-US" dirty="0" err="1" smtClean="0">
                <a:solidFill>
                  <a:schemeClr val="tx1"/>
                </a:solidFill>
              </a:rPr>
              <a:t>보낼때는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발신리스트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</a:rPr>
              <a:t>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클릭해서 간편하게 번호를 추가해서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보내실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8" name="직선 화살표 연결선 37"/>
          <p:cNvCxnSpPr>
            <a:stCxn id="25" idx="3"/>
          </p:cNvCxnSpPr>
          <p:nvPr/>
        </p:nvCxnSpPr>
        <p:spPr bwMode="auto">
          <a:xfrm>
            <a:off x="2603319" y="2116887"/>
            <a:ext cx="456513" cy="6640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2627784" y="2780928"/>
            <a:ext cx="360040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>
            <a:off x="2483768" y="3501008"/>
            <a:ext cx="432048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 flipH="1">
            <a:off x="3419872" y="2492896"/>
            <a:ext cx="2304256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51"/>
          <p:cNvCxnSpPr>
            <a:stCxn id="33" idx="1"/>
          </p:cNvCxnSpPr>
          <p:nvPr/>
        </p:nvCxnSpPr>
        <p:spPr bwMode="auto">
          <a:xfrm flipH="1">
            <a:off x="4139952" y="3124999"/>
            <a:ext cx="1584176" cy="4480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직선 화살표 연결선 53"/>
          <p:cNvCxnSpPr>
            <a:stCxn id="35" idx="1"/>
          </p:cNvCxnSpPr>
          <p:nvPr/>
        </p:nvCxnSpPr>
        <p:spPr bwMode="auto">
          <a:xfrm flipH="1" flipV="1">
            <a:off x="5220072" y="3789041"/>
            <a:ext cx="504056" cy="2049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62" y="0"/>
            <a:ext cx="7772400" cy="558800"/>
          </a:xfrm>
        </p:spPr>
        <p:txBody>
          <a:bodyPr/>
          <a:lstStyle/>
          <a:p>
            <a:r>
              <a:rPr lang="en-US" altLang="ko-KR" dirty="0" smtClean="0"/>
              <a:t>Simple Call Client </a:t>
            </a:r>
            <a:r>
              <a:rPr lang="ko-KR" altLang="en-US" dirty="0" smtClean="0"/>
              <a:t>사용설명서</a:t>
            </a:r>
          </a:p>
        </p:txBody>
      </p: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792088"/>
          </a:xfrm>
        </p:spPr>
        <p:txBody>
          <a:bodyPr/>
          <a:lstStyle/>
          <a:p>
            <a:r>
              <a:rPr lang="en-US" altLang="ko-KR" sz="1200" dirty="0" smtClean="0">
                <a:latin typeface="+mn-lt"/>
              </a:rPr>
              <a:t>Simple Call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ko-KR" altLang="en-US" sz="1200" dirty="0" err="1" smtClean="0">
                <a:latin typeface="+mn-lt"/>
              </a:rPr>
              <a:t>로그인을</a:t>
            </a:r>
            <a:r>
              <a:rPr lang="ko-KR" altLang="en-US" sz="1200" dirty="0" smtClean="0">
                <a:latin typeface="+mn-lt"/>
              </a:rPr>
              <a:t> 하셨으면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smtClean="0">
                <a:latin typeface="+mn-lt"/>
              </a:rPr>
              <a:t>클릭 한번으로 간편하게 통화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문자등을</a:t>
            </a:r>
            <a:r>
              <a:rPr lang="ko-KR" altLang="en-US" sz="1200" dirty="0" smtClean="0">
                <a:latin typeface="+mn-lt"/>
              </a:rPr>
              <a:t> 이용하고 </a:t>
            </a:r>
            <a:r>
              <a:rPr lang="ko-KR" altLang="en-US" sz="1200" dirty="0" err="1" smtClean="0">
                <a:latin typeface="+mn-lt"/>
              </a:rPr>
              <a:t>녹취</a:t>
            </a:r>
            <a:r>
              <a:rPr lang="en-US" altLang="ko-KR" sz="1200" dirty="0" smtClean="0">
                <a:latin typeface="+mn-lt"/>
              </a:rPr>
              <a:t>, </a:t>
            </a:r>
            <a:r>
              <a:rPr lang="ko-KR" altLang="en-US" sz="1200" dirty="0" err="1" smtClean="0">
                <a:latin typeface="+mn-lt"/>
              </a:rPr>
              <a:t>통화내역등을</a:t>
            </a:r>
            <a:r>
              <a:rPr lang="ko-KR" altLang="en-US" sz="1200" dirty="0" smtClean="0">
                <a:latin typeface="+mn-lt"/>
              </a:rPr>
              <a:t> 확인할 수 있습니다</a:t>
            </a:r>
            <a:r>
              <a:rPr lang="en-US" altLang="ko-KR" sz="1200" dirty="0" smtClean="0">
                <a:latin typeface="+mn-lt"/>
              </a:rPr>
              <a:t>. </a:t>
            </a:r>
            <a:r>
              <a:rPr lang="ko-KR" altLang="en-US" sz="1200" dirty="0" smtClean="0">
                <a:latin typeface="+mn-lt"/>
              </a:rPr>
              <a:t>휴대폰과 </a:t>
            </a:r>
            <a:r>
              <a:rPr lang="en-US" altLang="ko-KR" sz="1200" dirty="0" smtClean="0">
                <a:latin typeface="+mn-lt"/>
              </a:rPr>
              <a:t>PC</a:t>
            </a:r>
            <a:r>
              <a:rPr lang="ko-KR" altLang="en-US" sz="1200" dirty="0" smtClean="0">
                <a:latin typeface="+mn-lt"/>
              </a:rPr>
              <a:t>가 연동이 되어 언제 어디서든지 간편하게 </a:t>
            </a:r>
            <a:r>
              <a:rPr lang="en-US" altLang="ko-KR" sz="1200" dirty="0" smtClean="0">
                <a:latin typeface="+mn-lt"/>
              </a:rPr>
              <a:t>Simple Call </a:t>
            </a:r>
            <a:r>
              <a:rPr lang="ko-KR" altLang="en-US" sz="1200" dirty="0" smtClean="0">
                <a:latin typeface="+mn-lt"/>
              </a:rPr>
              <a:t>을 이용하실 수 있습니다</a:t>
            </a:r>
            <a:r>
              <a:rPr lang="en-US" altLang="ko-KR" sz="1200" dirty="0" smtClean="0">
                <a:latin typeface="+mn-lt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536" y="1556792"/>
            <a:ext cx="227979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전화가 걸려오면 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내역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</a:rPr>
              <a:t>부분의 창이 보여집니다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휴대폰의 발신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수신내역을 간편하게 확인할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5616" y="2924944"/>
            <a:ext cx="13003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전화가 받아집니다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1988840"/>
            <a:ext cx="301236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전화가 걸려올 경우 걸려온 전화번호가 보여지고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전화가 오지 </a:t>
            </a:r>
            <a:r>
              <a:rPr lang="ko-KR" altLang="en-US" dirty="0" err="1" smtClean="0">
                <a:solidFill>
                  <a:schemeClr val="tx1"/>
                </a:solidFill>
              </a:rPr>
              <a:t>않았을때는</a:t>
            </a:r>
            <a:r>
              <a:rPr lang="ko-KR" altLang="en-US" dirty="0" smtClean="0">
                <a:solidFill>
                  <a:schemeClr val="tx1"/>
                </a:solidFill>
              </a:rPr>
              <a:t> 특정번호를 검색하여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통화내역을 확인해 </a:t>
            </a:r>
            <a:r>
              <a:rPr lang="ko-KR" altLang="en-US" dirty="0" err="1" smtClean="0">
                <a:solidFill>
                  <a:schemeClr val="tx1"/>
                </a:solidFill>
              </a:rPr>
              <a:t>보실수</a:t>
            </a:r>
            <a:r>
              <a:rPr lang="ko-KR" altLang="en-US" dirty="0" smtClean="0">
                <a:solidFill>
                  <a:schemeClr val="tx1"/>
                </a:solidFill>
              </a:rPr>
              <a:t>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2420888"/>
            <a:ext cx="130035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전화가 끊어집니다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2708920"/>
            <a:ext cx="117211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검색버튼 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3068960"/>
            <a:ext cx="155683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통화내용을 녹취합니다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9" name="그림 18" descr="내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2626816" cy="39498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4128" y="3573016"/>
            <a:ext cx="3145413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문자를 체크해서 내역을 확인 할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077072"/>
            <a:ext cx="3312125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내역을 보여주는 영역입니다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ko-KR" altLang="en-US" dirty="0" err="1" smtClean="0">
                <a:solidFill>
                  <a:schemeClr val="tx1"/>
                </a:solidFill>
              </a:rPr>
              <a:t>녹취파일이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있을경우에는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녹취아이콘이</a:t>
            </a:r>
            <a:r>
              <a:rPr lang="ko-KR" altLang="en-US" dirty="0" smtClean="0">
                <a:solidFill>
                  <a:schemeClr val="tx1"/>
                </a:solidFill>
              </a:rPr>
              <a:t> 표시되어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클릭하시면 녹취한 파일을 간편하게 들을 수 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941168"/>
            <a:ext cx="322556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문자아이콘을 클릭하면 해당번호로 문자를 보내고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전화기아이콘을 클릭하면 해당번호로 전화를 겁니다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293096"/>
            <a:ext cx="245932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착신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발신을 아이콘으로 표시해줍니다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빨간색의 바깥방향 화살표는 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발신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파란색의 안쪽방향 화살표는 </a:t>
            </a:r>
            <a:r>
              <a:rPr lang="en-US" altLang="ko-KR" dirty="0" smtClean="0">
                <a:solidFill>
                  <a:schemeClr val="tx1"/>
                </a:solidFill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</a:rPr>
              <a:t>수신</a:t>
            </a:r>
            <a:r>
              <a:rPr lang="en-US" altLang="ko-KR" dirty="0" smtClean="0">
                <a:solidFill>
                  <a:schemeClr val="tx1"/>
                </a:solidFill>
              </a:rPr>
              <a:t>]</a:t>
            </a:r>
          </a:p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을 나타냅니다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8" name="직선 화살표 연결선 17"/>
          <p:cNvCxnSpPr>
            <a:stCxn id="25" idx="3"/>
          </p:cNvCxnSpPr>
          <p:nvPr/>
        </p:nvCxnSpPr>
        <p:spPr bwMode="auto">
          <a:xfrm>
            <a:off x="2675327" y="1910735"/>
            <a:ext cx="1536633" cy="2941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>
            <a:off x="2699792" y="2564904"/>
            <a:ext cx="1224136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>
            <a:off x="2411760" y="2996952"/>
            <a:ext cx="576064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 flipV="1">
            <a:off x="2699792" y="4365104"/>
            <a:ext cx="936104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 flipV="1">
            <a:off x="4427984" y="4365104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직선 화살표 연결선 37"/>
          <p:cNvCxnSpPr/>
          <p:nvPr/>
        </p:nvCxnSpPr>
        <p:spPr bwMode="auto">
          <a:xfrm flipH="1">
            <a:off x="4067944" y="2276872"/>
            <a:ext cx="1512168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직선 화살표 연결선 39"/>
          <p:cNvCxnSpPr/>
          <p:nvPr/>
        </p:nvCxnSpPr>
        <p:spPr bwMode="auto">
          <a:xfrm flipH="1">
            <a:off x="5292080" y="2780928"/>
            <a:ext cx="79208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 flipH="1">
            <a:off x="5292080" y="3212976"/>
            <a:ext cx="360040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flipH="1">
            <a:off x="5220072" y="3645024"/>
            <a:ext cx="504056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51"/>
          <p:cNvCxnSpPr/>
          <p:nvPr/>
        </p:nvCxnSpPr>
        <p:spPr bwMode="auto">
          <a:xfrm flipH="1" flipV="1">
            <a:off x="5148064" y="4221088"/>
            <a:ext cx="504056" cy="72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5SBC">
  <a:themeElements>
    <a:clrScheme name="C5SB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5SBC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C5S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5S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5S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5S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5S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5S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5S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C5SBC</Template>
  <TotalTime>5403</TotalTime>
  <Words>649</Words>
  <Application>Microsoft Office PowerPoint</Application>
  <PresentationFormat>화면 슬라이드 쇼(4:3)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C5SBC</vt:lpstr>
      <vt:lpstr>SIMPLE CALL 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  <vt:lpstr>Simple Call Client 사용설명서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JUNEXP</dc:creator>
  <cp:lastModifiedBy>tugu</cp:lastModifiedBy>
  <cp:revision>273</cp:revision>
  <dcterms:created xsi:type="dcterms:W3CDTF">2007-09-10T23:55:53Z</dcterms:created>
  <dcterms:modified xsi:type="dcterms:W3CDTF">2014-05-20T06:59:10Z</dcterms:modified>
</cp:coreProperties>
</file>